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244700"/>
            <a:ext cx="7766936" cy="1635616"/>
          </a:xfrm>
        </p:spPr>
        <p:txBody>
          <a:bodyPr/>
          <a:lstStyle/>
          <a:p>
            <a:pPr algn="ctr"/>
            <a:r>
              <a:rPr lang="ru-RU" smtClean="0"/>
              <a:t>Использование игровых технологий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2034863"/>
            <a:ext cx="7766936" cy="132652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Подвижные игры: «Зайка серенький сидит»; «Поезд»; «Прокати мяч»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1834" y="3960254"/>
            <a:ext cx="4372423" cy="2897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25953" y="4147962"/>
            <a:ext cx="3866047" cy="2710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09" y="3209077"/>
            <a:ext cx="2611124" cy="3481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8643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Подвижные игры на прогулке: «Через ручеек»; «Самолеты»; «Поймай мяч»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4850"/>
            <a:ext cx="3881437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931" y="1621594"/>
            <a:ext cx="3753069" cy="2821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5" t="32635" r="1"/>
          <a:stretch/>
        </p:blipFill>
        <p:spPr>
          <a:xfrm>
            <a:off x="4288665" y="2434107"/>
            <a:ext cx="3933146" cy="3152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574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44699"/>
            <a:ext cx="8596668" cy="142892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Дидактические игры: «</a:t>
            </a:r>
            <a:r>
              <a:rPr lang="ru-RU" dirty="0" err="1" smtClean="0"/>
              <a:t>Пазлы</a:t>
            </a:r>
            <a:r>
              <a:rPr lang="ru-RU" dirty="0" smtClean="0"/>
              <a:t>»; «Волшебный сундучок»;» Подари солнышку лучики»; «Поймай рыбку».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5959" y="2777470"/>
            <a:ext cx="4922795" cy="2953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792" y="1792911"/>
            <a:ext cx="3756968" cy="2817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46" y="4527203"/>
            <a:ext cx="3547716" cy="2188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21" y="1806786"/>
            <a:ext cx="3610052" cy="2707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7018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Игры на развитие мелкой моторики рук: «Найди зернышки»; «Построй домик»; «Испеки пирожок»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3" y="2106145"/>
            <a:ext cx="3784481" cy="2838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16038" y="1532586"/>
            <a:ext cx="4177977" cy="2774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11" y="3831866"/>
            <a:ext cx="3729523" cy="2797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3258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Театрализованные игры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3" t="10086" r="20524" b="2986"/>
          <a:stretch/>
        </p:blipFill>
        <p:spPr>
          <a:xfrm>
            <a:off x="835645" y="3284304"/>
            <a:ext cx="2040351" cy="3374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393" y="292279"/>
            <a:ext cx="4368323" cy="3276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475" y="1269921"/>
            <a:ext cx="3945439" cy="29590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060" y="3588713"/>
            <a:ext cx="2780644" cy="3069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62678" y="4340179"/>
            <a:ext cx="4450178" cy="2318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5508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800" dirty="0" smtClean="0"/>
              <a:t>Спасибо за внимание</a:t>
            </a:r>
            <a:endParaRPr lang="ru-RU" sz="8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358464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</TotalTime>
  <Words>76</Words>
  <Application>Microsoft Office PowerPoint</Application>
  <PresentationFormat>Широкоэкранный</PresentationFormat>
  <Paragraphs>7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Wingdings 3</vt:lpstr>
      <vt:lpstr>Грань</vt:lpstr>
      <vt:lpstr>Использование игровых технологий</vt:lpstr>
      <vt:lpstr>Подвижные игры на прогулке: «Через ручеек»; «Самолеты»; «Поймай мяч»</vt:lpstr>
      <vt:lpstr>Дидактические игры: «Пазлы»; «Волшебный сундучок»;» Подари солнышку лучики»; «Поймай рыбку».</vt:lpstr>
      <vt:lpstr>Игры на развитие мелкой моторики рук: «Найди зернышки»; «Построй домик»; «Испеки пирожок»</vt:lpstr>
      <vt:lpstr>Театрализованные игры</vt:lpstr>
      <vt:lpstr>Спасибо за внимание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игровых технологий</dc:title>
  <dc:creator>Ольга</dc:creator>
  <cp:lastModifiedBy>Ольга</cp:lastModifiedBy>
  <cp:revision>7</cp:revision>
  <dcterms:created xsi:type="dcterms:W3CDTF">2021-01-09T14:44:16Z</dcterms:created>
  <dcterms:modified xsi:type="dcterms:W3CDTF">2021-02-03T09:30:49Z</dcterms:modified>
</cp:coreProperties>
</file>